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51DFC7E-BAD3-4FF1-B67F-C36AD8BD6F92}">
          <p14:sldIdLst>
            <p14:sldId id="256"/>
          </p14:sldIdLst>
        </p14:section>
        <p14:section name="Untitled Section" id="{344D7E4D-1CDF-4DF9-A042-205C2F221995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4660"/>
  </p:normalViewPr>
  <p:slideViewPr>
    <p:cSldViewPr snapToGrid="0">
      <p:cViewPr>
        <p:scale>
          <a:sx n="75" d="100"/>
          <a:sy n="75" d="100"/>
        </p:scale>
        <p:origin x="859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7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99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636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642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458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99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06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6752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14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990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29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5D1A606-48AC-46E6-99CD-6E7E55B5FF1D}" type="datetimeFigureOut">
              <a:rPr lang="en-IN" smtClean="0"/>
              <a:t>04-12-2023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2727593-7A2F-40D7-9D21-B8F566F84C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095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7AA85BC-001B-F175-8BF7-8D8F14026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3ECF4E-DA15-53A0-FA43-DA61287D0247}"/>
              </a:ext>
            </a:extLst>
          </p:cNvPr>
          <p:cNvSpPr txBox="1"/>
          <p:nvPr/>
        </p:nvSpPr>
        <p:spPr>
          <a:xfrm>
            <a:off x="1572097" y="2598003"/>
            <a:ext cx="7687650" cy="830997"/>
          </a:xfrm>
          <a:prstGeom prst="rect">
            <a:avLst/>
          </a:prstGeom>
          <a:noFill/>
          <a:scene3d>
            <a:camera prst="perspectiveAbove"/>
            <a:lightRig rig="threePt" dir="t"/>
          </a:scene3d>
        </p:spPr>
        <p:txBody>
          <a:bodyPr wrap="square" rtlCol="0" anchor="t">
            <a:spAutoFit/>
          </a:bodyPr>
          <a:lstStyle/>
          <a:p>
            <a:pPr marL="685800" indent="-685800" algn="r">
              <a:buFont typeface="Wingdings" panose="05000000000000000000" pitchFamily="2" charset="2"/>
              <a:buChar char="Ø"/>
            </a:pPr>
            <a:r>
              <a:rPr lang="en-IN" sz="4800" b="1" i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Welcome</a:t>
            </a:r>
            <a:r>
              <a:rPr lang="en-IN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sz="4800" b="1" i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</a:t>
            </a:r>
            <a:r>
              <a:rPr lang="en-IN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sz="4800" b="1" i="1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Ticketverse</a:t>
            </a:r>
            <a:endParaRPr lang="en-IN" sz="4800" b="1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BDD1EE-DF1A-BAE9-5BE6-CBE51877E63E}"/>
              </a:ext>
            </a:extLst>
          </p:cNvPr>
          <p:cNvSpPr txBox="1"/>
          <p:nvPr/>
        </p:nvSpPr>
        <p:spPr>
          <a:xfrm>
            <a:off x="8981954" y="6331352"/>
            <a:ext cx="4872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>
                <a:solidFill>
                  <a:schemeClr val="bg1"/>
                </a:solidFill>
                <a:latin typeface="+mj-lt"/>
              </a:rPr>
              <a:t>Event</a:t>
            </a:r>
            <a:r>
              <a:rPr lang="en-IN" dirty="0">
                <a:solidFill>
                  <a:schemeClr val="bg1"/>
                </a:solidFill>
                <a:latin typeface="+mj-lt"/>
              </a:rPr>
              <a:t> </a:t>
            </a:r>
            <a:r>
              <a:rPr lang="en-IN" i="1" dirty="0">
                <a:solidFill>
                  <a:schemeClr val="bg1"/>
                </a:solidFill>
                <a:latin typeface="+mj-lt"/>
              </a:rPr>
              <a:t>and</a:t>
            </a:r>
            <a:r>
              <a:rPr lang="en-IN" dirty="0">
                <a:solidFill>
                  <a:schemeClr val="bg1"/>
                </a:solidFill>
                <a:latin typeface="+mj-lt"/>
              </a:rPr>
              <a:t> </a:t>
            </a:r>
            <a:r>
              <a:rPr lang="en-IN" i="1" dirty="0">
                <a:solidFill>
                  <a:schemeClr val="bg1"/>
                </a:solidFill>
                <a:latin typeface="+mj-lt"/>
              </a:rPr>
              <a:t>ticket</a:t>
            </a:r>
            <a:r>
              <a:rPr lang="en-IN" dirty="0">
                <a:solidFill>
                  <a:schemeClr val="bg1"/>
                </a:solidFill>
                <a:latin typeface="+mj-lt"/>
              </a:rPr>
              <a:t> </a:t>
            </a:r>
            <a:r>
              <a:rPr lang="en-IN" i="1" dirty="0">
                <a:solidFill>
                  <a:schemeClr val="bg1"/>
                </a:solidFill>
                <a:latin typeface="+mj-lt"/>
              </a:rPr>
              <a:t>booking</a:t>
            </a:r>
            <a:r>
              <a:rPr lang="en-IN" dirty="0">
                <a:solidFill>
                  <a:schemeClr val="bg1"/>
                </a:solidFill>
                <a:latin typeface="+mj-lt"/>
              </a:rPr>
              <a:t> system </a:t>
            </a:r>
          </a:p>
        </p:txBody>
      </p:sp>
    </p:spTree>
    <p:extLst>
      <p:ext uri="{BB962C8B-B14F-4D97-AF65-F5344CB8AC3E}">
        <p14:creationId xmlns:p14="http://schemas.microsoft.com/office/powerpoint/2010/main" val="65041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0">
        <p:push dir="u"/>
      </p:transition>
    </mc:Choice>
    <mc:Fallback>
      <p:transition spd="slow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D0667D-B8FB-187D-54B3-EE37ABBE9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FD3220-FDC0-9F59-A17E-758D979F22E0}"/>
              </a:ext>
            </a:extLst>
          </p:cNvPr>
          <p:cNvSpPr txBox="1"/>
          <p:nvPr/>
        </p:nvSpPr>
        <p:spPr>
          <a:xfrm>
            <a:off x="671331" y="763930"/>
            <a:ext cx="45951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About</a:t>
            </a:r>
            <a:r>
              <a:rPr lang="en-IN" dirty="0">
                <a:solidFill>
                  <a:schemeClr val="accent5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Us</a:t>
            </a:r>
            <a:r>
              <a:rPr lang="en-IN" dirty="0">
                <a:solidFill>
                  <a:schemeClr val="accent5">
                    <a:lumMod val="20000"/>
                    <a:lumOff val="8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–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B09735-6169-7EB6-AA06-085F1F810B14}"/>
              </a:ext>
            </a:extLst>
          </p:cNvPr>
          <p:cNvSpPr txBox="1"/>
          <p:nvPr/>
        </p:nvSpPr>
        <p:spPr>
          <a:xfrm>
            <a:off x="671331" y="1502593"/>
            <a:ext cx="550955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err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TicketVerse</a:t>
            </a:r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, which is also known as “The Event and ticket booking system” is a process where the consumer directly book the ticket online. </a:t>
            </a:r>
          </a:p>
          <a:p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application helps the merchants to sell their tickets online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is basically made for providing the customer an anytime and anywhere service for booking the seat in the cinema hall and to gather information about the movies.</a:t>
            </a:r>
          </a:p>
        </p:txBody>
      </p:sp>
    </p:spTree>
    <p:extLst>
      <p:ext uri="{BB962C8B-B14F-4D97-AF65-F5344CB8AC3E}">
        <p14:creationId xmlns:p14="http://schemas.microsoft.com/office/powerpoint/2010/main" val="4173590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peeding up development with Spring Boot | ALVANTIA">
            <a:extLst>
              <a:ext uri="{FF2B5EF4-FFF2-40B4-BE49-F238E27FC236}">
                <a16:creationId xmlns:a16="http://schemas.microsoft.com/office/drawing/2014/main" id="{1620612B-A075-A746-D4F0-6D4BC5386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279" y="-101600"/>
            <a:ext cx="12273279" cy="712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24DCD3-5940-444D-DB31-FD24E1976BC4}"/>
              </a:ext>
            </a:extLst>
          </p:cNvPr>
          <p:cNvSpPr txBox="1"/>
          <p:nvPr/>
        </p:nvSpPr>
        <p:spPr>
          <a:xfrm>
            <a:off x="671332" y="567125"/>
            <a:ext cx="6597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err="1">
                <a:latin typeface="Verdana" panose="020B0604030504040204" pitchFamily="34" charset="0"/>
                <a:ea typeface="Verdana" panose="020B0604030504040204" pitchFamily="34" charset="0"/>
              </a:rPr>
              <a:t>Springboot</a:t>
            </a:r>
            <a:r>
              <a:rPr lang="en-IN" sz="2800" dirty="0">
                <a:latin typeface="Verdana" panose="020B0604030504040204" pitchFamily="34" charset="0"/>
                <a:ea typeface="Verdana" panose="020B0604030504040204" pitchFamily="34" charset="0"/>
              </a:rPr>
              <a:t> framework in JAVA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93973D-D918-913E-B71F-7F065E562A3B}"/>
              </a:ext>
            </a:extLst>
          </p:cNvPr>
          <p:cNvSpPr txBox="1"/>
          <p:nvPr/>
        </p:nvSpPr>
        <p:spPr>
          <a:xfrm>
            <a:off x="555585" y="1377916"/>
            <a:ext cx="713000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The </a:t>
            </a:r>
            <a:r>
              <a:rPr lang="en-IN" sz="2400" dirty="0" err="1"/>
              <a:t>TicketVerse</a:t>
            </a:r>
            <a:r>
              <a:rPr lang="en-IN" sz="2400" dirty="0"/>
              <a:t> uses </a:t>
            </a:r>
            <a:r>
              <a:rPr lang="en-IN" sz="2400" dirty="0" err="1"/>
              <a:t>Springboot</a:t>
            </a:r>
            <a:r>
              <a:rPr lang="en-IN" sz="2400" dirty="0"/>
              <a:t> framework in JAVA.</a:t>
            </a:r>
            <a:r>
              <a:rPr lang="en-US" sz="2400" dirty="0">
                <a:solidFill>
                  <a:srgbClr val="FFFFFF"/>
                </a:solidFill>
                <a:latin typeface="Open Sans" panose="020F0502020204030204" pitchFamily="34" charset="0"/>
              </a:rPr>
              <a:t> </a:t>
            </a:r>
            <a:r>
              <a:rPr lang="en-US" sz="2400" dirty="0" err="1">
                <a:ea typeface="Verdana" panose="020B0604030504040204" pitchFamily="34" charset="0"/>
              </a:rPr>
              <a:t>Springboot</a:t>
            </a:r>
            <a:r>
              <a:rPr lang="en-US" sz="2400" dirty="0">
                <a:ea typeface="Verdana" panose="020B0604030504040204" pitchFamily="34" charset="0"/>
              </a:rPr>
              <a:t> makes it easy to create stand alone , production – grade Spring based Applications that you can “just </a:t>
            </a:r>
            <a:r>
              <a:rPr lang="en-US" sz="2400" dirty="0" err="1">
                <a:ea typeface="Verdana" panose="020B0604030504040204" pitchFamily="34" charset="0"/>
              </a:rPr>
              <a:t>run”.S</a:t>
            </a:r>
            <a:r>
              <a:rPr lang="en-US" sz="2400" b="0" i="0" dirty="0" err="1">
                <a:effectLst/>
                <a:ea typeface="Verdana" panose="020B0604030504040204" pitchFamily="34" charset="0"/>
              </a:rPr>
              <a:t>pring</a:t>
            </a:r>
            <a:r>
              <a:rPr lang="en-US" sz="2400" b="0" i="0" dirty="0">
                <a:effectLst/>
                <a:ea typeface="Verdana" panose="020B0604030504040204" pitchFamily="34" charset="0"/>
              </a:rPr>
              <a:t> </a:t>
            </a:r>
            <a:r>
              <a:rPr lang="en-US" sz="2000" b="0" i="0" dirty="0">
                <a:effectLst/>
                <a:ea typeface="Verdana" panose="020B0604030504040204" pitchFamily="34" charset="0"/>
              </a:rPr>
              <a:t>Boot makes it easy </a:t>
            </a:r>
            <a:r>
              <a:rPr lang="en-US" sz="2000" b="0" i="0" dirty="0">
                <a:effectLst/>
              </a:rPr>
              <a:t>to create stand-alone, production-grade </a:t>
            </a:r>
            <a:r>
              <a:rPr lang="en-US" sz="2000" b="0" i="0" dirty="0">
                <a:effectLst/>
                <a:latin typeface="Open Sans" panose="020F0502020204030204" pitchFamily="34" charset="0"/>
              </a:rPr>
              <a:t>Spring based Applications that you can "just run".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FFFFFF"/>
              </a:solidFill>
              <a:effectLst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383DA5-73BC-E4DE-A416-C95D01ED2839}"/>
              </a:ext>
            </a:extLst>
          </p:cNvPr>
          <p:cNvSpPr txBox="1"/>
          <p:nvPr/>
        </p:nvSpPr>
        <p:spPr>
          <a:xfrm>
            <a:off x="555585" y="3650645"/>
            <a:ext cx="7442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It provides an easier and faster way to set up, configure, and run both simple and web-based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194831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9CE25B-5D39-21FB-D269-950C54EABD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" b="12"/>
          <a:stretch/>
        </p:blipFill>
        <p:spPr bwMode="auto">
          <a:xfrm>
            <a:off x="833120" y="1137920"/>
            <a:ext cx="10424160" cy="509016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F08FCE-EBCC-E767-8CE2-42C4F1EA4C97}"/>
              </a:ext>
            </a:extLst>
          </p:cNvPr>
          <p:cNvSpPr txBox="1"/>
          <p:nvPr/>
        </p:nvSpPr>
        <p:spPr>
          <a:xfrm>
            <a:off x="695960" y="469900"/>
            <a:ext cx="4780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Some Screenshots of </a:t>
            </a:r>
            <a:r>
              <a:rPr lang="en-IN" sz="2400" dirty="0" err="1"/>
              <a:t>TicketVerse</a:t>
            </a:r>
            <a:r>
              <a:rPr lang="en-IN" sz="2400" dirty="0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865797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37DC68-4EC3-1A58-1A3D-D783434C44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64" b="37586"/>
          <a:stretch/>
        </p:blipFill>
        <p:spPr bwMode="auto">
          <a:xfrm>
            <a:off x="0" y="375920"/>
            <a:ext cx="12344400" cy="28882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8E3E61-5A54-3A10-2A36-BAF7BAEAE1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34" b="21079"/>
          <a:stretch/>
        </p:blipFill>
        <p:spPr bwMode="auto">
          <a:xfrm>
            <a:off x="-76200" y="3788092"/>
            <a:ext cx="12344400" cy="30699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61721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54CB26-7A4A-6420-2AFB-F0CBAD677089}"/>
              </a:ext>
            </a:extLst>
          </p:cNvPr>
          <p:cNvSpPr txBox="1"/>
          <p:nvPr/>
        </p:nvSpPr>
        <p:spPr>
          <a:xfrm>
            <a:off x="792480" y="538480"/>
            <a:ext cx="408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Login page-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78EA73-FB7D-CD03-2FC9-22A4A4BBBE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007967" y="1391920"/>
            <a:ext cx="22024094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84218C-EF09-4DE7-456D-7DF008D6A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007967" y="5390833"/>
            <a:ext cx="22024094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54947-2E07-812A-225B-14E42C2C3C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1"/>
            <a:ext cx="12192000" cy="5669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8599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1168CF-B369-848F-2D2E-09915B8616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80" y="1694497"/>
            <a:ext cx="10220960" cy="459454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52609B-9985-5F4E-0CBD-C77EF9FA8D17}"/>
              </a:ext>
            </a:extLst>
          </p:cNvPr>
          <p:cNvSpPr txBox="1"/>
          <p:nvPr/>
        </p:nvSpPr>
        <p:spPr>
          <a:xfrm>
            <a:off x="690880" y="538480"/>
            <a:ext cx="408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Tickets by merchants-</a:t>
            </a:r>
          </a:p>
        </p:txBody>
      </p:sp>
    </p:spTree>
    <p:extLst>
      <p:ext uri="{BB962C8B-B14F-4D97-AF65-F5344CB8AC3E}">
        <p14:creationId xmlns:p14="http://schemas.microsoft.com/office/powerpoint/2010/main" val="405152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573A51-08F5-FE5B-06E7-FDF494CD955B}"/>
              </a:ext>
            </a:extLst>
          </p:cNvPr>
          <p:cNvSpPr txBox="1"/>
          <p:nvPr/>
        </p:nvSpPr>
        <p:spPr>
          <a:xfrm>
            <a:off x="3312160" y="2286000"/>
            <a:ext cx="5567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latin typeface="Bodoni MT Black" panose="02070A03080606020203" pitchFamily="18" charset="0"/>
              </a:rPr>
              <a:t>THANK</a:t>
            </a:r>
            <a:r>
              <a:rPr lang="en-IN" sz="6000" dirty="0"/>
              <a:t> </a:t>
            </a:r>
            <a:r>
              <a:rPr lang="en-IN" sz="6000" dirty="0">
                <a:latin typeface="Bodoni MT Black" panose="02070A03080606020203" pitchFamily="18" charset="0"/>
              </a:rPr>
              <a:t>YOU</a:t>
            </a:r>
            <a:r>
              <a:rPr lang="en-IN" sz="60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7FEF2-1FDC-6196-661D-43BB089BA6CE}"/>
              </a:ext>
            </a:extLst>
          </p:cNvPr>
          <p:cNvSpPr txBox="1"/>
          <p:nvPr/>
        </p:nvSpPr>
        <p:spPr>
          <a:xfrm>
            <a:off x="7924800" y="3075503"/>
            <a:ext cx="191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TICKETVERSE</a:t>
            </a:r>
          </a:p>
        </p:txBody>
      </p:sp>
    </p:spTree>
    <p:extLst>
      <p:ext uri="{BB962C8B-B14F-4D97-AF65-F5344CB8AC3E}">
        <p14:creationId xmlns:p14="http://schemas.microsoft.com/office/powerpoint/2010/main" val="398876133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21</TotalTime>
  <Words>167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Bodoni MT Black</vt:lpstr>
      <vt:lpstr>Corbel</vt:lpstr>
      <vt:lpstr>Open Sans</vt:lpstr>
      <vt:lpstr>Verdana</vt:lpstr>
      <vt:lpstr>Wingdings</vt:lpstr>
      <vt:lpstr>Wingdings 2</vt:lpstr>
      <vt:lpstr>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saniya narware</dc:creator>
  <cp:lastModifiedBy>saniya narware</cp:lastModifiedBy>
  <cp:revision>1</cp:revision>
  <dcterms:created xsi:type="dcterms:W3CDTF">2023-12-03T21:39:05Z</dcterms:created>
  <dcterms:modified xsi:type="dcterms:W3CDTF">2023-12-03T22:00:16Z</dcterms:modified>
</cp:coreProperties>
</file>

<file path=docProps/thumbnail.jpeg>
</file>